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7562850" cy="10688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39" d="100"/>
          <a:sy n="39" d="100"/>
        </p:scale>
        <p:origin x="2261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8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989"/>
            <a:ext cx="9715542" cy="72866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8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7" y="2260538"/>
            <a:ext cx="8223419" cy="61675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8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2546"/>
            <a:ext cx="8993832" cy="67453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8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" y="1129539"/>
            <a:ext cx="7083238" cy="53124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0" y="0"/>
            <a:ext cx="14939454" cy="112045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2" y="2364798"/>
            <a:ext cx="7370846" cy="55281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00007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00000" cy="3810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사용자 지정</PresentationFormat>
  <Paragraphs>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Unho Chang</cp:lastModifiedBy>
  <cp:revision>2</cp:revision>
  <dcterms:created xsi:type="dcterms:W3CDTF">2013-01-27T09:14:16Z</dcterms:created>
  <dcterms:modified xsi:type="dcterms:W3CDTF">2024-07-15T07:45:31Z</dcterms:modified>
  <cp:category/>
</cp:coreProperties>
</file>